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2250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D1F1-46C7-445A-BB4B-65A5AB85869D}" type="datetimeFigureOut">
              <a:rPr lang="fr-FR" smtClean="0"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D70D-9DB7-489E-8B6C-0549E75A259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imane</dc:creator>
  <cp:lastModifiedBy>imane</cp:lastModifiedBy>
  <cp:revision>1</cp:revision>
  <dcterms:created xsi:type="dcterms:W3CDTF">2013-04-18T16:56:40Z</dcterms:created>
  <dcterms:modified xsi:type="dcterms:W3CDTF">2013-04-18T16:58:14Z</dcterms:modified>
</cp:coreProperties>
</file>